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1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33BA5-EDB6-4FAE-84A7-BF6F9BAAF4D1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B44DD-14B3-4F7F-A32B-FB0E11084C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33BA5-EDB6-4FAE-84A7-BF6F9BAAF4D1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B44DD-14B3-4F7F-A32B-FB0E11084C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33BA5-EDB6-4FAE-84A7-BF6F9BAAF4D1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B44DD-14B3-4F7F-A32B-FB0E11084C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33BA5-EDB6-4FAE-84A7-BF6F9BAAF4D1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B44DD-14B3-4F7F-A32B-FB0E11084C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33BA5-EDB6-4FAE-84A7-BF6F9BAAF4D1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B44DD-14B3-4F7F-A32B-FB0E11084C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33BA5-EDB6-4FAE-84A7-BF6F9BAAF4D1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B44DD-14B3-4F7F-A32B-FB0E11084C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33BA5-EDB6-4FAE-84A7-BF6F9BAAF4D1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B44DD-14B3-4F7F-A32B-FB0E11084C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33BA5-EDB6-4FAE-84A7-BF6F9BAAF4D1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B44DD-14B3-4F7F-A32B-FB0E11084C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33BA5-EDB6-4FAE-84A7-BF6F9BAAF4D1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B44DD-14B3-4F7F-A32B-FB0E11084C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33BA5-EDB6-4FAE-84A7-BF6F9BAAF4D1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B44DD-14B3-4F7F-A32B-FB0E11084C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33BA5-EDB6-4FAE-84A7-BF6F9BAAF4D1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B44DD-14B3-4F7F-A32B-FB0E11084C8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33BA5-EDB6-4FAE-84A7-BF6F9BAAF4D1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B44DD-14B3-4F7F-A32B-FB0E11084C8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857224" y="642918"/>
            <a:ext cx="7772400" cy="5715000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ru-RU" sz="7200" b="1" dirty="0" smtClean="0">
                <a:ln w="10541" cmpd="sng">
                  <a:solidFill>
                    <a:srgbClr val="7030A0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Олимпиада</a:t>
            </a:r>
            <a:br>
              <a:rPr lang="ru-RU" sz="7200" b="1" dirty="0" smtClean="0">
                <a:ln w="10541" cmpd="sng">
                  <a:solidFill>
                    <a:srgbClr val="7030A0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ru-RU" sz="7200" b="1" dirty="0" smtClean="0">
                <a:ln w="10541" cmpd="sng">
                  <a:solidFill>
                    <a:srgbClr val="7030A0"/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СОЧИ 2014</a:t>
            </a:r>
            <a:endParaRPr lang="ru-RU" sz="7200" b="1" dirty="0">
              <a:ln w="10541" cmpd="sng">
                <a:solidFill>
                  <a:srgbClr val="7030A0"/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1\Рабочий стол\getImage1EXRMUE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571480"/>
            <a:ext cx="7858179" cy="5500725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C:\Documents and Settings\1\Рабочий стол\getImageL9JPT06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857232"/>
            <a:ext cx="7185050" cy="514353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:\Артур\getImage5RFAQ7I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143248"/>
            <a:ext cx="3286148" cy="3214710"/>
          </a:xfrm>
          <a:prstGeom prst="rect">
            <a:avLst/>
          </a:prstGeom>
          <a:noFill/>
        </p:spPr>
      </p:pic>
      <p:pic>
        <p:nvPicPr>
          <p:cNvPr id="1028" name="Picture 4" descr="H:\Артур\getImageTQPKC9CQ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2428868"/>
            <a:ext cx="3429024" cy="4071966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Autofit/>
          </a:bodyPr>
          <a:lstStyle/>
          <a:p>
            <a:r>
              <a:rPr lang="ru-RU" sz="8000" dirty="0" smtClean="0">
                <a:ln>
                  <a:solidFill>
                    <a:srgbClr val="FF000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СОЧИ 2014</a:t>
            </a:r>
            <a:endParaRPr lang="ru-RU" sz="8000" dirty="0">
              <a:ln>
                <a:solidFill>
                  <a:srgbClr val="FF0000"/>
                </a:solidFill>
              </a:ln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4294967295"/>
          </p:nvPr>
        </p:nvSpPr>
        <p:spPr>
          <a:xfrm>
            <a:off x="0" y="1785938"/>
            <a:ext cx="6900863" cy="434022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                Мой брат на олимпиаде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Олимпиада глазами участников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2051" name="Picture 3" descr="H:\Артур\getImage (2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77527" y="1600200"/>
            <a:ext cx="6788945" cy="4525963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:\Артур\getImage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885825"/>
            <a:ext cx="8130255" cy="5043505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:\Артур\getImage 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571480"/>
            <a:ext cx="8001056" cy="5786478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:\Артур\getImag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3" y="785794"/>
            <a:ext cx="8001056" cy="5518585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1\Рабочий стол\getImageLY65YH8J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642918"/>
            <a:ext cx="8072494" cy="5094306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1\Рабочий стол\getImageJBK2SQCV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568324"/>
            <a:ext cx="7429551" cy="5361005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Documents and Settings\1\Рабочий стол\getImageETDUXR0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1" y="649288"/>
            <a:ext cx="7215238" cy="5422918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31</TotalTime>
  <Words>11</Words>
  <Application>Microsoft Office PowerPoint</Application>
  <PresentationFormat>Экран (4:3)</PresentationFormat>
  <Paragraphs>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Олимпиада  СОЧИ 2014</vt:lpstr>
      <vt:lpstr>СОЧИ 2014</vt:lpstr>
      <vt:lpstr>Олимпиада глазами участников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Олимпиада  СОЧИ 2014</dc:title>
  <dc:creator>11111</dc:creator>
  <cp:lastModifiedBy>11111</cp:lastModifiedBy>
  <cp:revision>6</cp:revision>
  <dcterms:created xsi:type="dcterms:W3CDTF">2014-02-11T11:03:36Z</dcterms:created>
  <dcterms:modified xsi:type="dcterms:W3CDTF">2014-02-12T09:32:41Z</dcterms:modified>
</cp:coreProperties>
</file>